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5"/>
  </p:notesMasterIdLst>
  <p:sldIdLst>
    <p:sldId id="256" r:id="rId2"/>
    <p:sldId id="257" r:id="rId3"/>
    <p:sldId id="258" r:id="rId4"/>
    <p:sldId id="259" r:id="rId5"/>
    <p:sldId id="440" r:id="rId6"/>
    <p:sldId id="260" r:id="rId7"/>
    <p:sldId id="44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33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335" r:id="rId31"/>
    <p:sldId id="283" r:id="rId32"/>
    <p:sldId id="284" r:id="rId33"/>
    <p:sldId id="285" r:id="rId34"/>
    <p:sldId id="286" r:id="rId35"/>
    <p:sldId id="287" r:id="rId36"/>
    <p:sldId id="336" r:id="rId37"/>
    <p:sldId id="288" r:id="rId38"/>
    <p:sldId id="289" r:id="rId39"/>
    <p:sldId id="291" r:id="rId40"/>
    <p:sldId id="29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7" r:id="rId56"/>
    <p:sldId id="308" r:id="rId57"/>
    <p:sldId id="309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7" r:id="rId80"/>
    <p:sldId id="338" r:id="rId81"/>
    <p:sldId id="339" r:id="rId82"/>
    <p:sldId id="340" r:id="rId83"/>
    <p:sldId id="342" r:id="rId84"/>
    <p:sldId id="343" r:id="rId85"/>
    <p:sldId id="344" r:id="rId86"/>
    <p:sldId id="345" r:id="rId87"/>
    <p:sldId id="346" r:id="rId88"/>
    <p:sldId id="434" r:id="rId89"/>
    <p:sldId id="436" r:id="rId90"/>
    <p:sldId id="437" r:id="rId91"/>
    <p:sldId id="347" r:id="rId92"/>
    <p:sldId id="435" r:id="rId93"/>
    <p:sldId id="348" r:id="rId94"/>
    <p:sldId id="350" r:id="rId95"/>
    <p:sldId id="351" r:id="rId96"/>
    <p:sldId id="353" r:id="rId97"/>
    <p:sldId id="355" r:id="rId98"/>
    <p:sldId id="356" r:id="rId99"/>
    <p:sldId id="357" r:id="rId100"/>
    <p:sldId id="360" r:id="rId101"/>
    <p:sldId id="358" r:id="rId102"/>
    <p:sldId id="359" r:id="rId103"/>
    <p:sldId id="439" r:id="rId104"/>
    <p:sldId id="354" r:id="rId105"/>
    <p:sldId id="361" r:id="rId106"/>
    <p:sldId id="362" r:id="rId107"/>
    <p:sldId id="363" r:id="rId108"/>
    <p:sldId id="364" r:id="rId109"/>
    <p:sldId id="433" r:id="rId110"/>
    <p:sldId id="365" r:id="rId111"/>
    <p:sldId id="366" r:id="rId112"/>
    <p:sldId id="367" r:id="rId113"/>
    <p:sldId id="368" r:id="rId114"/>
    <p:sldId id="369" r:id="rId115"/>
    <p:sldId id="370" r:id="rId116"/>
    <p:sldId id="372" r:id="rId117"/>
    <p:sldId id="373" r:id="rId118"/>
    <p:sldId id="374" r:id="rId119"/>
    <p:sldId id="442" r:id="rId120"/>
    <p:sldId id="375" r:id="rId121"/>
    <p:sldId id="376" r:id="rId122"/>
    <p:sldId id="377" r:id="rId123"/>
    <p:sldId id="443" r:id="rId124"/>
    <p:sldId id="378" r:id="rId125"/>
    <p:sldId id="379" r:id="rId126"/>
    <p:sldId id="380" r:id="rId127"/>
    <p:sldId id="381" r:id="rId128"/>
    <p:sldId id="444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445" r:id="rId138"/>
    <p:sldId id="446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47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  <p:sldId id="416" r:id="rId167"/>
    <p:sldId id="417" r:id="rId168"/>
    <p:sldId id="418" r:id="rId169"/>
    <p:sldId id="419" r:id="rId170"/>
    <p:sldId id="420" r:id="rId171"/>
    <p:sldId id="421" r:id="rId172"/>
    <p:sldId id="422" r:id="rId173"/>
    <p:sldId id="423" r:id="rId174"/>
    <p:sldId id="424" r:id="rId175"/>
    <p:sldId id="448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9" autoAdjust="0"/>
  </p:normalViewPr>
  <p:slideViewPr>
    <p:cSldViewPr>
      <p:cViewPr varScale="1">
        <p:scale>
          <a:sx n="107" d="100"/>
          <a:sy n="107" d="100"/>
        </p:scale>
        <p:origin x="-16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354"/>
    </p:cViewPr>
  </p:sorterViewPr>
  <p:notesViewPr>
    <p:cSldViewPr>
      <p:cViewPr varScale="1">
        <p:scale>
          <a:sx n="88" d="100"/>
          <a:sy n="88" d="100"/>
        </p:scale>
        <p:origin x="-353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34EE-F54C-4731-B2BC-485AE036ECCE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89721-7DC2-4BB5-BA8B-D7A64AD0CC22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738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89721-7DC2-4BB5-BA8B-D7A64AD0CC22}" type="slidenum">
              <a:rPr lang="fr-CA" smtClean="0"/>
              <a:t>19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7965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89721-7DC2-4BB5-BA8B-D7A64AD0CC22}" type="slidenum">
              <a:rPr lang="fr-CA" smtClean="0"/>
              <a:t>173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9446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0782691"/>
      </p:ext>
    </p:extLst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05528709"/>
      </p:ext>
    </p:extLst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05588032"/>
      </p:ext>
    </p:extLst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77053455"/>
      </p:ext>
    </p:extLst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54321338"/>
      </p:ext>
    </p:extLst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43772338"/>
      </p:ext>
    </p:extLst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63484549"/>
      </p:ext>
    </p:extLst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75557818"/>
      </p:ext>
    </p:extLst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97125138"/>
      </p:ext>
    </p:extLst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76786044"/>
      </p:ext>
    </p:extLst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36357004"/>
      </p:ext>
    </p:extLst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CEAD9-DA4A-4EDF-BBE3-502BD84406FD}" type="datetimeFigureOut">
              <a:rPr lang="fr-CA" smtClean="0"/>
              <a:t>2015-11-17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E4798-2065-4C63-A3DE-9A2DB7B02C0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29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60032" y="620689"/>
            <a:ext cx="3937192" cy="89153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40 ans !</a:t>
            </a:r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73188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7544" y="3861048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AA – Le nid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2764" y="1555748"/>
            <a:ext cx="6729764" cy="37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252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L</a:t>
            </a:r>
            <a:r>
              <a:rPr lang="fr-CA" sz="2000" dirty="0" smtClean="0"/>
              <a:t> – La Closerie des Cèdres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2584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179511" y="5805264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L</a:t>
            </a:r>
            <a:r>
              <a:rPr lang="fr-CA" sz="2000" dirty="0" smtClean="0"/>
              <a:t> – La Closerie des Cèdres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8552" y="1612873"/>
            <a:ext cx="6620006" cy="37237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1"/>
          <a:stretch/>
        </p:blipFill>
        <p:spPr>
          <a:xfrm rot="5400000">
            <a:off x="-96741" y="946007"/>
            <a:ext cx="482710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8858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L</a:t>
            </a:r>
            <a:r>
              <a:rPr lang="fr-CA" sz="2000" dirty="0" smtClean="0"/>
              <a:t> – La Closerie des Cèdres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1597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107504" y="6021288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L</a:t>
            </a:r>
            <a:r>
              <a:rPr lang="fr-CA" sz="2000" dirty="0" smtClean="0"/>
              <a:t> – La Closerie des Cèdres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" y="883579"/>
            <a:ext cx="9050384" cy="50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55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520" y="-27384"/>
            <a:ext cx="9289032" cy="6984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LA –  Mur-Mur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" y="387148"/>
            <a:ext cx="8909790" cy="54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2355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LA –  Mur-Mur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996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-108520" y="4509120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LA –  Mur-Mur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8639" y="1509502"/>
            <a:ext cx="6696592" cy="37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9587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" y="322412"/>
            <a:ext cx="8268662" cy="6213176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LB –  Alice-Gravel</a:t>
            </a:r>
          </a:p>
        </p:txBody>
      </p:sp>
    </p:spTree>
    <p:extLst>
      <p:ext uri="{BB962C8B-B14F-4D97-AF65-F5344CB8AC3E}">
        <p14:creationId xmlns:p14="http://schemas.microsoft.com/office/powerpoint/2010/main" val="27208990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LB –  Alice-Gravel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908720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376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650" y="1542054"/>
            <a:ext cx="6516216" cy="3665372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773324" y="5157192"/>
            <a:ext cx="352839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LB  - Alice-Gravel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860032" cy="27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4420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971600" y="5517232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AA – Le nid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8219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4999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4499992" y="537321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MB – La Dauphine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8" y="707524"/>
            <a:ext cx="3323844" cy="22174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" y="3151918"/>
            <a:ext cx="4037966" cy="27973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26624"/>
            <a:ext cx="5187696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45759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323528" y="6028971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MB – La Dauphine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1663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814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520" y="42930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MB – La Dauphine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1842" y="1372330"/>
            <a:ext cx="6656741" cy="41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9762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NA – Le Petit Canada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2139696" cy="24917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21" y="1730502"/>
            <a:ext cx="6444567" cy="421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76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NA – Le Petit Canada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238" r="18182" b="-238"/>
          <a:stretch/>
        </p:blipFill>
        <p:spPr>
          <a:xfrm rot="5400000">
            <a:off x="-522743" y="1178927"/>
            <a:ext cx="5632443" cy="39399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387"/>
          <a:stretch/>
        </p:blipFill>
        <p:spPr>
          <a:xfrm rot="5400000">
            <a:off x="3891347" y="1420877"/>
            <a:ext cx="6093296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2550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NA – Le Petit Canada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8192"/>
            <a:ext cx="8713984" cy="49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2498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-108520" y="4653136"/>
            <a:ext cx="3106914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NC - Du Clocher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49801"/>
            <a:ext cx="6049978" cy="39604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1" y="548680"/>
            <a:ext cx="3268980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39374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323528" y="5956963"/>
            <a:ext cx="3106914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NC - Du Clocher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2235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834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323528" y="5956963"/>
            <a:ext cx="3106914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NC - Du Clocher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715876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7447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23528" y="5956963"/>
            <a:ext cx="3106914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NC - Du Clocher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6" y="584010"/>
            <a:ext cx="8762352" cy="49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6854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40960" cy="5694659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148064" y="5955307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B – La Britannique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864753374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646"/>
            <a:ext cx="8496944" cy="6372708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>
                <a:solidFill>
                  <a:schemeClr val="bg1"/>
                </a:solidFill>
              </a:rPr>
              <a:t>Maison </a:t>
            </a:r>
            <a:r>
              <a:rPr lang="fr-CA" sz="2000" dirty="0">
                <a:solidFill>
                  <a:schemeClr val="bg1"/>
                </a:solidFill>
              </a:rPr>
              <a:t>P</a:t>
            </a:r>
            <a:r>
              <a:rPr lang="fr-CA" sz="2000" dirty="0" smtClean="0">
                <a:solidFill>
                  <a:schemeClr val="bg1"/>
                </a:solidFill>
              </a:rPr>
              <a:t> – La Marmottière</a:t>
            </a:r>
          </a:p>
        </p:txBody>
      </p:sp>
    </p:spTree>
    <p:extLst>
      <p:ext uri="{BB962C8B-B14F-4D97-AF65-F5344CB8AC3E}">
        <p14:creationId xmlns:p14="http://schemas.microsoft.com/office/powerpoint/2010/main" val="317840519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P</a:t>
            </a:r>
            <a:r>
              <a:rPr lang="fr-CA" sz="2000" dirty="0" smtClean="0"/>
              <a:t> – La Marmottière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50227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5673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P</a:t>
            </a:r>
            <a:r>
              <a:rPr lang="fr-CA" sz="2000" dirty="0" smtClean="0"/>
              <a:t> – La Marmottière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1663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460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P</a:t>
            </a:r>
            <a:r>
              <a:rPr lang="fr-CA" sz="2000" dirty="0" smtClean="0"/>
              <a:t> – La Marmottière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1663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2552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988"/>
            <a:ext cx="8640960" cy="6466024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>
                <a:solidFill>
                  <a:schemeClr val="bg1"/>
                </a:solidFill>
              </a:rPr>
              <a:t>Maison QA – L’Orée de Bellevue</a:t>
            </a:r>
          </a:p>
        </p:txBody>
      </p:sp>
    </p:spTree>
    <p:extLst>
      <p:ext uri="{BB962C8B-B14F-4D97-AF65-F5344CB8AC3E}">
        <p14:creationId xmlns:p14="http://schemas.microsoft.com/office/powerpoint/2010/main" val="79990589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QA – L’Orée de Bellevue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0035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45520" y="3789040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QA – L’Orée de Bellevue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4"/>
          <a:stretch/>
        </p:blipFill>
        <p:spPr>
          <a:xfrm rot="5400000">
            <a:off x="3229357" y="1222261"/>
            <a:ext cx="6613846" cy="44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4166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QA – L’Orée de Bellevue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010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QA – L’Orée de Bellevue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40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0"/>
            <a:ext cx="9289032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R</a:t>
            </a:r>
            <a:r>
              <a:rPr lang="fr-CA" sz="2000" dirty="0" smtClean="0"/>
              <a:t> – Des Boiseries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" y="59456"/>
            <a:ext cx="8965504" cy="59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311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004048" y="5589240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B – La Britannique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5639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4159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465313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R</a:t>
            </a:r>
            <a:r>
              <a:rPr lang="fr-CA" sz="2000" dirty="0" smtClean="0"/>
              <a:t> – Des Boiseries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34" y="188640"/>
            <a:ext cx="364540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014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-324544" y="4077072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R</a:t>
            </a:r>
            <a:r>
              <a:rPr lang="fr-CA" sz="2000" dirty="0" smtClean="0"/>
              <a:t> – Des Boiseries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14" y="73248"/>
            <a:ext cx="3775222" cy="67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1513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-108520" y="393305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R</a:t>
            </a:r>
            <a:r>
              <a:rPr lang="fr-CA" sz="2000" dirty="0" smtClean="0"/>
              <a:t> – Des Boiseries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13" y="73246"/>
            <a:ext cx="3775224" cy="671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8685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0"/>
            <a:ext cx="921702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RA – Les Deux Tours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" y="122656"/>
            <a:ext cx="8965506" cy="58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62086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RA – Les Deux Tours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5674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RA – Les Deux Tours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2422"/>
            <a:ext cx="8858000" cy="49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3496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35496" y="393305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RA – Les Deux Tours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78" y="64168"/>
            <a:ext cx="3775222" cy="67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9053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5956963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RA – Les Deux Tours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0" y="658146"/>
            <a:ext cx="8900836" cy="500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7084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5956963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RA – Les Deux Tours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533886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1143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S</a:t>
            </a:r>
            <a:r>
              <a:rPr lang="fr-CA" sz="2000" dirty="0" smtClean="0"/>
              <a:t> – L’Unique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3" y="119022"/>
            <a:ext cx="8773666" cy="574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06314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076056" y="5733256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B – La Britannique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615514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5041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S</a:t>
            </a:r>
            <a:r>
              <a:rPr lang="fr-CA" sz="2000" dirty="0" smtClean="0"/>
              <a:t> – L’Unique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615514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4563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S</a:t>
            </a:r>
            <a:r>
              <a:rPr lang="fr-CA" sz="2000" dirty="0" smtClean="0"/>
              <a:t> – L’Unique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801166" cy="49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3586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T</a:t>
            </a:r>
            <a:r>
              <a:rPr lang="fr-CA" sz="2000" dirty="0" smtClean="0"/>
              <a:t> – Le St-Michel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8" y="93613"/>
            <a:ext cx="8991056" cy="53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60772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T</a:t>
            </a:r>
            <a:r>
              <a:rPr lang="fr-CA" sz="2000" dirty="0" smtClean="0"/>
              <a:t> – Le St-Michel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81159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6762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T</a:t>
            </a:r>
            <a:r>
              <a:rPr lang="fr-CA" sz="2000" dirty="0" smtClean="0"/>
              <a:t> – Le St-Michel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" y="599891"/>
            <a:ext cx="8961918" cy="504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783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T</a:t>
            </a:r>
            <a:r>
              <a:rPr lang="fr-CA" sz="2000" dirty="0" smtClean="0"/>
              <a:t> – Le St-Michel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6" y="656018"/>
            <a:ext cx="8762352" cy="49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1890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U</a:t>
            </a:r>
            <a:r>
              <a:rPr lang="fr-CA" sz="2000" dirty="0" smtClean="0"/>
              <a:t> – Le Laurier Rose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0" y="168257"/>
            <a:ext cx="8742678" cy="5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4407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U</a:t>
            </a:r>
            <a:r>
              <a:rPr lang="fr-CA" sz="2000" dirty="0" smtClean="0"/>
              <a:t> – Le Laurier Rose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671984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1603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-108520" y="42930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U</a:t>
            </a:r>
            <a:r>
              <a:rPr lang="fr-CA" sz="2000" dirty="0" smtClean="0"/>
              <a:t> – Le Laurier Rose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9867" y="1594317"/>
            <a:ext cx="6425952" cy="361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7336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U</a:t>
            </a:r>
            <a:r>
              <a:rPr lang="fr-CA" sz="2000" dirty="0" smtClean="0"/>
              <a:t> – Le Laurier Rose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6" y="795636"/>
            <a:ext cx="8777992" cy="49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375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5" y="345569"/>
            <a:ext cx="8860753" cy="576834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004048" y="5375353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C - Du Huard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636297722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27384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845"/>
            <a:ext cx="8208912" cy="6566310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4500433" y="6309320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>
                <a:solidFill>
                  <a:schemeClr val="bg1"/>
                </a:solidFill>
              </a:rPr>
              <a:t>Maison UA – La Maison Racine</a:t>
            </a:r>
          </a:p>
        </p:txBody>
      </p:sp>
    </p:spTree>
    <p:extLst>
      <p:ext uri="{BB962C8B-B14F-4D97-AF65-F5344CB8AC3E}">
        <p14:creationId xmlns:p14="http://schemas.microsoft.com/office/powerpoint/2010/main" val="131935028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5004048" y="4365104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UA – La Maison Racine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14338"/>
          <a:stretch/>
        </p:blipFill>
        <p:spPr>
          <a:xfrm rot="5400000">
            <a:off x="-356262" y="1142746"/>
            <a:ext cx="6508152" cy="45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9257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4500433" y="6309320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UA – La Maison Racine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2918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VA – Le Petit Champlain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4" y="194706"/>
            <a:ext cx="8770344" cy="575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6152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VA – Le Petit Champlain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908720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9298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VA – Le Petit Champlain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81159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68817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VA – Le Petit Champlain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687522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605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VB – Véga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90549"/>
            <a:ext cx="8821488" cy="579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58371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42930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VB – Véga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5916" y="1599939"/>
            <a:ext cx="6621238" cy="372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5625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1312" y="3861048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VB – Véga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294" y="1543672"/>
            <a:ext cx="6544724" cy="36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82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C - Du Huard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" y="661841"/>
            <a:ext cx="8855968" cy="50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8758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VB – Véga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917720"/>
            <a:ext cx="9036496" cy="508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8495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 – La Loggia Épicière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121900"/>
            <a:ext cx="8893496" cy="589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6595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 – La Loggia Épicière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34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 – La Loggia Épicière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497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 – La Loggia Épicière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4459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 – La Loggia Épicière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908720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7918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WA – La Charpente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1707"/>
            <a:ext cx="9001000" cy="59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11558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WA – La Charpente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908720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4390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WA – La Charpente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4" y="908720"/>
            <a:ext cx="8887972" cy="49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8092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WB – Ma Campagne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6" y="116633"/>
            <a:ext cx="8809228" cy="58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86506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9552" y="5805264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C - Du Huard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543506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2595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WB – Ma Campagne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194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WB – Ma Campagne</a:t>
            </a:r>
          </a:p>
        </p:txBody>
      </p:sp>
      <p:pic>
        <p:nvPicPr>
          <p:cNvPr id="1026" name="Picture 2" descr="C:\Users\sonia.gautier.RESEAUCOOP\AppData\Local\Microsoft\Windows\Temporary Internet Files\Content.Outlook\YBLBMXPZ\DSC_02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49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39190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WB – Ma Campagne</a:t>
            </a:r>
          </a:p>
        </p:txBody>
      </p:sp>
      <p:pic>
        <p:nvPicPr>
          <p:cNvPr id="2050" name="Picture 2" descr="C:\Users\sonia.gautier.RESEAUCOOP\AppData\Local\Microsoft\Windows\Temporary Internet Files\Content.Outlook\YBLBMXPZ\DSC_02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6" y="836712"/>
            <a:ext cx="87049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1368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X</a:t>
            </a:r>
            <a:r>
              <a:rPr lang="fr-CA" sz="2000" dirty="0" smtClean="0"/>
              <a:t> – Le Salamandre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0" y="62152"/>
            <a:ext cx="9039616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4390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X</a:t>
            </a:r>
            <a:r>
              <a:rPr lang="fr-CA" sz="2000" dirty="0" smtClean="0"/>
              <a:t> – Le Salamandre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4250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1312" y="3717032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X</a:t>
            </a:r>
            <a:r>
              <a:rPr lang="fr-CA" sz="2000" dirty="0" smtClean="0"/>
              <a:t> – Le Salamandre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1782" y="1540790"/>
            <a:ext cx="665674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186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X</a:t>
            </a:r>
            <a:r>
              <a:rPr lang="fr-CA" sz="2000" dirty="0" smtClean="0"/>
              <a:t> – Le Salamandre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847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X</a:t>
            </a:r>
            <a:r>
              <a:rPr lang="fr-CA" sz="2000" dirty="0" smtClean="0"/>
              <a:t> – Le Salamandre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4056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2" y="188640"/>
            <a:ext cx="8908844" cy="6188709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51961" y="5956963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Y – La Sittelle</a:t>
            </a:r>
          </a:p>
        </p:txBody>
      </p:sp>
    </p:spTree>
    <p:extLst>
      <p:ext uri="{BB962C8B-B14F-4D97-AF65-F5344CB8AC3E}">
        <p14:creationId xmlns:p14="http://schemas.microsoft.com/office/powerpoint/2010/main" val="406074874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5956963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Y – La Sittelle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707670" cy="48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037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C - Du Huard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609387"/>
            <a:ext cx="8893496" cy="50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5363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-108520" y="4509120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Y – La Sittelle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1"/>
          <a:stretch/>
        </p:blipFill>
        <p:spPr>
          <a:xfrm rot="5400000">
            <a:off x="2853690" y="1172732"/>
            <a:ext cx="6446818" cy="4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6897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5" y="156420"/>
            <a:ext cx="8197602" cy="6556424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>
                <a:solidFill>
                  <a:schemeClr val="bg1"/>
                </a:solidFill>
              </a:rPr>
              <a:t>Maison Z – L’Astral</a:t>
            </a:r>
          </a:p>
        </p:txBody>
      </p:sp>
    </p:spTree>
    <p:extLst>
      <p:ext uri="{BB962C8B-B14F-4D97-AF65-F5344CB8AC3E}">
        <p14:creationId xmlns:p14="http://schemas.microsoft.com/office/powerpoint/2010/main" val="2715946415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Z – L’Astral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08147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35496" y="42930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Z – L’Astral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3812" y="1628800"/>
            <a:ext cx="640071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93827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8820096" cy="6615617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07705" y="620688"/>
            <a:ext cx="5400600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DA – De la gorge de Magog   </a:t>
            </a:r>
            <a:br>
              <a:rPr lang="fr-CA" sz="2000" dirty="0" smtClean="0"/>
            </a:br>
            <a:r>
              <a:rPr lang="fr-CA" sz="2000" dirty="0" smtClean="0"/>
              <a:t>Anciennement Coopérative Du Vieux-Sherbrooke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79524715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5153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40862" y="5517232"/>
            <a:ext cx="5559330" cy="107099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DA – De la gorge de Magog</a:t>
            </a:r>
            <a:br>
              <a:rPr lang="fr-CA" sz="2000" dirty="0" smtClean="0"/>
            </a:br>
            <a:r>
              <a:rPr lang="fr-CA" sz="2000" dirty="0" smtClean="0"/>
              <a:t>Anciennement Coopérative du Vieux-Sherbrooke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6" y="584010"/>
            <a:ext cx="8762352" cy="49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067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7656" y="4437112"/>
            <a:ext cx="4248472" cy="1440160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DA – De la gorge de Magog</a:t>
            </a:r>
            <a:br>
              <a:rPr lang="fr-CA" sz="2000" dirty="0" smtClean="0"/>
            </a:br>
            <a:r>
              <a:rPr lang="fr-CA" sz="2000" dirty="0" smtClean="0"/>
              <a:t>Anciennement</a:t>
            </a:r>
            <a:br>
              <a:rPr lang="fr-CA" sz="2000" dirty="0" smtClean="0"/>
            </a:br>
            <a:r>
              <a:rPr lang="fr-CA" sz="2000" dirty="0" smtClean="0"/>
              <a:t> Coopérative du Vieux-Sherbrooke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4976" y="1596979"/>
            <a:ext cx="6513848" cy="36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995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453420" y="5517232"/>
            <a:ext cx="5935004" cy="1152128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DA – De la gorge de Magog</a:t>
            </a:r>
            <a:br>
              <a:rPr lang="fr-CA" sz="2000" dirty="0" smtClean="0"/>
            </a:br>
            <a:r>
              <a:rPr lang="fr-CA" sz="2000" dirty="0" smtClean="0"/>
              <a:t>Anciennement</a:t>
            </a:r>
            <a:r>
              <a:rPr lang="fr-CA" sz="2000" dirty="0"/>
              <a:t> </a:t>
            </a:r>
            <a:r>
              <a:rPr lang="fr-CA" sz="2000" dirty="0" smtClean="0"/>
              <a:t>Coopérative du Vieux-Sherbrooke</a:t>
            </a:r>
            <a:endParaRPr lang="fr-CA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" y="332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5345"/>
      </p:ext>
    </p:extLst>
  </p:cSld>
  <p:clrMapOvr>
    <a:masterClrMapping/>
  </p:clrMapOvr>
  <p:transition spd="med"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534206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109015" y="6074510"/>
            <a:ext cx="6927481" cy="710952"/>
          </a:xfrm>
        </p:spPr>
        <p:txBody>
          <a:bodyPr>
            <a:normAutofit/>
          </a:bodyPr>
          <a:lstStyle/>
          <a:p>
            <a:r>
              <a:rPr lang="fr-CA" sz="2000" dirty="0" smtClean="0">
                <a:solidFill>
                  <a:schemeClr val="bg1"/>
                </a:solidFill>
              </a:rPr>
              <a:t>Maison DB     Anciennement Coopérative du Vieux-Sherbrooke </a:t>
            </a:r>
            <a:endParaRPr lang="fr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2008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0"/>
            <a:ext cx="921702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499993" y="3073524"/>
            <a:ext cx="4536503" cy="931540"/>
          </a:xfrm>
        </p:spPr>
        <p:txBody>
          <a:bodyPr>
            <a:normAutofit fontScale="90000"/>
          </a:bodyPr>
          <a:lstStyle/>
          <a:p>
            <a:r>
              <a:rPr lang="fr-CA" sz="2000" dirty="0" smtClean="0"/>
              <a:t>Maison DB     </a:t>
            </a:r>
            <a:br>
              <a:rPr lang="fr-CA" sz="2000" dirty="0" smtClean="0"/>
            </a:br>
            <a:r>
              <a:rPr lang="fr-CA" sz="2000" dirty="0" smtClean="0"/>
              <a:t>Anciennement </a:t>
            </a:r>
            <a:br>
              <a:rPr lang="fr-CA" sz="2000" dirty="0" smtClean="0"/>
            </a:br>
            <a:r>
              <a:rPr lang="fr-CA" sz="2000" dirty="0" smtClean="0"/>
              <a:t>Coopérative du Vieux-Sherbrooke </a:t>
            </a:r>
            <a:endParaRPr lang="fr-CA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8" y="71406"/>
            <a:ext cx="3750294" cy="66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3772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4" y="72694"/>
            <a:ext cx="3763910" cy="6691394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5496" y="2963230"/>
            <a:ext cx="4536503" cy="931540"/>
          </a:xfrm>
        </p:spPr>
        <p:txBody>
          <a:bodyPr>
            <a:normAutofit fontScale="90000"/>
          </a:bodyPr>
          <a:lstStyle/>
          <a:p>
            <a:r>
              <a:rPr lang="fr-CA" sz="2000" dirty="0" smtClean="0"/>
              <a:t>Maison DB     </a:t>
            </a:r>
            <a:br>
              <a:rPr lang="fr-CA" sz="2000" dirty="0" smtClean="0"/>
            </a:br>
            <a:r>
              <a:rPr lang="fr-CA" sz="2000" dirty="0" smtClean="0"/>
              <a:t>Anciennement </a:t>
            </a:r>
            <a:br>
              <a:rPr lang="fr-CA" sz="2000" dirty="0" smtClean="0"/>
            </a:br>
            <a:r>
              <a:rPr lang="fr-CA" sz="2000" dirty="0" smtClean="0"/>
              <a:t>Coopérative du Vieux-Sherbrooke 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400167727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44625"/>
            <a:ext cx="8964488" cy="6722738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740862" y="5877272"/>
            <a:ext cx="8007601" cy="710952"/>
          </a:xfrm>
        </p:spPr>
        <p:txBody>
          <a:bodyPr>
            <a:normAutofit/>
          </a:bodyPr>
          <a:lstStyle/>
          <a:p>
            <a:r>
              <a:rPr lang="fr-CA" sz="2000" dirty="0" smtClean="0">
                <a:solidFill>
                  <a:schemeClr val="bg1"/>
                </a:solidFill>
              </a:rPr>
              <a:t>Maison DC    Anciennement Coopérative Du Vieux-Sherbrooke</a:t>
            </a:r>
            <a:endParaRPr lang="fr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9299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40862" y="5877272"/>
            <a:ext cx="7863585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DC  Anciennement Coopérative Du Vieux-Sherbrooke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3" y="764704"/>
            <a:ext cx="8631944" cy="48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4774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40862" y="5877272"/>
            <a:ext cx="7575553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DC  Anciennement Coopérative Du Vieux-Sherbrooke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692696"/>
            <a:ext cx="8892480" cy="50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5587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95537" y="2492896"/>
            <a:ext cx="3960440" cy="1440160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DC  </a:t>
            </a:r>
            <a:br>
              <a:rPr lang="fr-CA" sz="2000" dirty="0" smtClean="0"/>
            </a:br>
            <a:r>
              <a:rPr lang="fr-CA" sz="2000" dirty="0" smtClean="0"/>
              <a:t>Anciennement Coopérative Du Vieux-Sherbrooke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458" y="1606308"/>
            <a:ext cx="6480772" cy="36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2708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01337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1663"/>
            <a:ext cx="8784976" cy="494155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40862" y="5877272"/>
            <a:ext cx="7575553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DC  Anciennement Coopérative Du Vieux-Sherbrooke 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38412704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4" y="188640"/>
            <a:ext cx="8700459" cy="6525344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6174432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DD - Vieux-Sherbrooke 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05004868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220072" y="2852936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DD - Vieux-Sherbrooke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33" y="116632"/>
            <a:ext cx="3695608" cy="65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485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6174432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DD - Vieux-Sherbrooke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2" y="908720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3103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8933" y="3284984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DD - Vieux-Sherbrooke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7905" y="1521532"/>
            <a:ext cx="6620732" cy="37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9298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6174432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DD - Vieux-Sherbrooke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818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DD - Vieux-Sherbrooke </a:t>
            </a:r>
            <a:endParaRPr lang="fr-CA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908720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6986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260648"/>
            <a:ext cx="8532440" cy="6399330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>
                <a:solidFill>
                  <a:schemeClr val="bg1"/>
                </a:solidFill>
              </a:rPr>
              <a:t>Maison E - La Londonienne</a:t>
            </a:r>
            <a:endParaRPr lang="fr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59086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E - La Londonienne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2682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225" y="3717032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E - La Londonienne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2267" y="1525288"/>
            <a:ext cx="6768748" cy="38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2446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038435"/>
            <a:ext cx="8229600" cy="1143000"/>
          </a:xfrm>
        </p:spPr>
        <p:txBody>
          <a:bodyPr/>
          <a:lstStyle/>
          <a:p>
            <a:r>
              <a:rPr lang="fr-CA" dirty="0" smtClean="0"/>
              <a:t>En date de son 40</a:t>
            </a:r>
            <a:r>
              <a:rPr lang="fr-CA" baseline="30000" dirty="0" smtClean="0"/>
              <a:t>e</a:t>
            </a:r>
            <a:r>
              <a:rPr lang="fr-CA" dirty="0" smtClean="0"/>
              <a:t> anniversaire…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64296"/>
            <a:ext cx="8229600" cy="2764904"/>
          </a:xfrm>
        </p:spPr>
        <p:txBody>
          <a:bodyPr/>
          <a:lstStyle/>
          <a:p>
            <a:r>
              <a:rPr lang="fr-CA" dirty="0" smtClean="0"/>
              <a:t>La coopérative compte 51 immeubles, quelques uns sont en attentes d’une cure de rajeunissement; </a:t>
            </a: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3035894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E - La Londonienne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6" y="980728"/>
            <a:ext cx="87049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9573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E - La Londonienne</a:t>
            </a:r>
            <a:endParaRPr lang="fr-CA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69968" cy="482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878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EA – Maison en devenir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3113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 – D’</a:t>
            </a:r>
            <a:r>
              <a:rPr lang="fr-CA" sz="2000" dirty="0"/>
              <a:t>E</a:t>
            </a:r>
            <a:r>
              <a:rPr lang="fr-CA" sz="2000" dirty="0" smtClean="0"/>
              <a:t>dgell-Walsh</a:t>
            </a:r>
            <a:endParaRPr lang="fr-CA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"/>
          <a:stretch/>
        </p:blipFill>
        <p:spPr>
          <a:xfrm>
            <a:off x="217011" y="281460"/>
            <a:ext cx="8683922" cy="57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298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 – D’</a:t>
            </a:r>
            <a:r>
              <a:rPr lang="fr-CA" sz="2000" dirty="0"/>
              <a:t>E</a:t>
            </a:r>
            <a:r>
              <a:rPr lang="fr-CA" sz="2000" dirty="0" smtClean="0"/>
              <a:t>dgell-Walsh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"/>
          <a:stretch/>
        </p:blipFill>
        <p:spPr>
          <a:xfrm>
            <a:off x="199550" y="548681"/>
            <a:ext cx="8781412" cy="53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0945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 – D’</a:t>
            </a:r>
            <a:r>
              <a:rPr lang="fr-CA" sz="2000" dirty="0"/>
              <a:t>E</a:t>
            </a:r>
            <a:r>
              <a:rPr lang="fr-CA" sz="2000" dirty="0" smtClean="0"/>
              <a:t>dgell-Walsh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8353" y="1603066"/>
            <a:ext cx="6492210" cy="36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437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 – D’</a:t>
            </a:r>
            <a:r>
              <a:rPr lang="fr-CA" sz="2000" dirty="0"/>
              <a:t>E</a:t>
            </a:r>
            <a:r>
              <a:rPr lang="fr-CA" sz="2000" dirty="0" smtClean="0"/>
              <a:t>dgell-Walsh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9182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 – D’</a:t>
            </a:r>
            <a:r>
              <a:rPr lang="fr-CA" sz="2000" dirty="0"/>
              <a:t>E</a:t>
            </a:r>
            <a:r>
              <a:rPr lang="fr-CA" sz="2000" dirty="0" smtClean="0"/>
              <a:t>dgell-Walsh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8248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 – D’</a:t>
            </a:r>
            <a:r>
              <a:rPr lang="fr-CA" sz="2000" dirty="0"/>
              <a:t>E</a:t>
            </a:r>
            <a:r>
              <a:rPr lang="fr-CA" sz="2000" dirty="0" smtClean="0"/>
              <a:t>dgell-Walsh</a:t>
            </a:r>
            <a:endParaRPr lang="fr-CA" sz="2000" dirty="0"/>
          </a:p>
        </p:txBody>
      </p:sp>
      <p:pic>
        <p:nvPicPr>
          <p:cNvPr id="1026" name="Picture 2" descr="C:\Users\sonia.gautier.RESEAUCOOP\AppData\Local\Microsoft\Windows\Temporary Internet Files\Content.Outlook\YBLBMXPZ\DSC_02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7721"/>
            <a:ext cx="8928992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27657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180528" y="6102424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FA – Des Cèdres</a:t>
            </a:r>
            <a:endParaRPr lang="fr-CA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16633"/>
            <a:ext cx="9036496" cy="61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73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</a:effec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2665766"/>
            <a:ext cx="8229600" cy="1526467"/>
          </a:xfrm>
        </p:spPr>
        <p:txBody>
          <a:bodyPr/>
          <a:lstStyle/>
          <a:p>
            <a:pPr marL="0" indent="0">
              <a:buNone/>
            </a:pPr>
            <a:r>
              <a:rPr lang="fr-CA" dirty="0" smtClean="0"/>
              <a:t>pour certains autres, leur acquisition récente sont en attentes de rénovations majeures.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3305426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180528" y="6102424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FA – Des Cèdres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9567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180528" y="6102424"/>
            <a:ext cx="3816424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FA – Des Cèdres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372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796136" y="6102424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GA – Du Tilleul</a:t>
            </a:r>
            <a:endParaRPr lang="fr-CA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84976" cy="582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97938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796136" y="6102424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GA – Du Tilleul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908720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8139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796136" y="5877272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GA – Du Tilleul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1294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4637"/>
          <a:stretch/>
        </p:blipFill>
        <p:spPr>
          <a:xfrm>
            <a:off x="323528" y="272962"/>
            <a:ext cx="5521577" cy="6462392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940152" y="3427668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</a:t>
            </a:r>
            <a:br>
              <a:rPr lang="fr-CA" sz="2000" dirty="0" smtClean="0"/>
            </a:br>
            <a:r>
              <a:rPr lang="fr-CA" sz="2000" dirty="0" smtClean="0"/>
              <a:t>La Centrevilloise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159896968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1520" y="5949280"/>
            <a:ext cx="4464496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 - La Centrevilloise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5132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1520" y="5949280"/>
            <a:ext cx="4464496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 - La Centrevilloise</a:t>
            </a:r>
            <a:endParaRPr lang="fr-CA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6695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9558"/>
            <a:ext cx="8892480" cy="5965746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5496" y="6030416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HA – Des Érables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728227465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5496" y="6030416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HA – Des Érables</a:t>
            </a:r>
            <a:endParaRPr lang="fr-CA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9719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ZoneTexte 6"/>
          <p:cNvSpPr txBox="1"/>
          <p:nvPr/>
        </p:nvSpPr>
        <p:spPr>
          <a:xfrm>
            <a:off x="1187624" y="3284984"/>
            <a:ext cx="7136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 smtClean="0"/>
              <a:t>Cette présentation vous fera découvrir les</a:t>
            </a:r>
          </a:p>
          <a:p>
            <a:r>
              <a:rPr lang="fr-CA" sz="3200" dirty="0" smtClean="0"/>
              <a:t>maisons et leur environnement…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176022411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5496" y="6030416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HA – Des Érables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7641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392"/>
            <a:ext cx="7555406" cy="52028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6216"/>
            <a:ext cx="3319272" cy="2231136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23528" y="5742384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HB – La Tourelle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624047349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742384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HB – La Tourelle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5639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8442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5742384"/>
            <a:ext cx="316835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HB – La Tourelle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2493" y="1629478"/>
            <a:ext cx="6586674" cy="37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083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323528" y="5742384"/>
            <a:ext cx="3168352" cy="7109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smtClean="0"/>
              <a:t>Maison HB – La Tourelle</a:t>
            </a:r>
            <a:endParaRPr lang="fr-CA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471498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579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323528" y="5886400"/>
            <a:ext cx="3168352" cy="7109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HB – La Tourelle</a:t>
            </a:r>
            <a:endParaRPr lang="fr-CA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7647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4084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70664" y="4653136"/>
            <a:ext cx="3168352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HC </a:t>
            </a:r>
          </a:p>
          <a:p>
            <a:r>
              <a:rPr lang="fr-CA" sz="2000" dirty="0" smtClean="0"/>
              <a:t>La Haute Campagne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08920"/>
            <a:ext cx="5486400" cy="3657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6468"/>
            <a:ext cx="3997280" cy="268868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5120689" y="1124744"/>
            <a:ext cx="36004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En rénovations suite à un feu 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4456922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8" y="116632"/>
            <a:ext cx="8247752" cy="6596567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79512" y="332656"/>
            <a:ext cx="4392488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>
                <a:solidFill>
                  <a:schemeClr val="bg1"/>
                </a:solidFill>
              </a:rPr>
              <a:t>Maison HC  - La Haute Campagne </a:t>
            </a:r>
          </a:p>
          <a:p>
            <a:r>
              <a:rPr lang="fr-CA" sz="2000" dirty="0" smtClean="0">
                <a:solidFill>
                  <a:schemeClr val="bg1"/>
                </a:solidFill>
              </a:rPr>
              <a:t>En rénovations suite à un feu</a:t>
            </a:r>
            <a:endParaRPr lang="fr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2826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179512" y="5877272"/>
            <a:ext cx="6696744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HC  - La Haute Campagne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1663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9855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179512" y="5877272"/>
            <a:ext cx="6696744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HC  - La Haute Campagne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6997" y="1664296"/>
            <a:ext cx="6465622" cy="3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527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99592" y="4797152"/>
            <a:ext cx="67144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 smtClean="0"/>
              <a:t>Des trésors cachés et des </a:t>
            </a:r>
          </a:p>
          <a:p>
            <a:r>
              <a:rPr lang="fr-CA" sz="3200" dirty="0" smtClean="0"/>
              <a:t>espaces de rencontres des membres…  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1913493669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179512" y="5877272"/>
            <a:ext cx="6696744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HC  - La Haute Campagne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512574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891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685"/>
            <a:ext cx="8958654" cy="5942609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HD- Des remparts</a:t>
            </a:r>
          </a:p>
        </p:txBody>
      </p:sp>
    </p:spTree>
    <p:extLst>
      <p:ext uri="{BB962C8B-B14F-4D97-AF65-F5344CB8AC3E}">
        <p14:creationId xmlns:p14="http://schemas.microsoft.com/office/powerpoint/2010/main" val="366388865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580910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HD- Des remparts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915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3194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-252536" y="3356992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HD- Des remparts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5790" y="1575596"/>
            <a:ext cx="6669550" cy="37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41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580910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HD- Des remparts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915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4639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0" y="6244995"/>
            <a:ext cx="7776424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IA - La Luciole   Anciennement  Coopérative Le Chambranle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96" y="2015293"/>
            <a:ext cx="6400800" cy="42519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2"/>
          <a:stretch/>
        </p:blipFill>
        <p:spPr>
          <a:xfrm>
            <a:off x="179512" y="260648"/>
            <a:ext cx="3960439" cy="25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00141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IA - La Luciole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764704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633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IA - La Luciole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915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585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IA - La Luciole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50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7" y="44624"/>
            <a:ext cx="8892039" cy="6763574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>
                <a:solidFill>
                  <a:schemeClr val="bg1"/>
                </a:solidFill>
              </a:rPr>
              <a:t>Maison IB - Le Chambranle</a:t>
            </a:r>
          </a:p>
        </p:txBody>
      </p:sp>
    </p:spTree>
    <p:extLst>
      <p:ext uri="{BB962C8B-B14F-4D97-AF65-F5344CB8AC3E}">
        <p14:creationId xmlns:p14="http://schemas.microsoft.com/office/powerpoint/2010/main" val="227725143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5517232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AA – Le nid 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703697271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IB - Le Chambranle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7944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539552" y="6021288"/>
            <a:ext cx="2567283" cy="5683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IB </a:t>
            </a:r>
            <a:endParaRPr lang="fr-CA" sz="2000" dirty="0"/>
          </a:p>
          <a:p>
            <a:r>
              <a:rPr lang="fr-CA" sz="2000" dirty="0" smtClean="0"/>
              <a:t>Le Chambranle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4"/>
          <a:stretch/>
        </p:blipFill>
        <p:spPr>
          <a:xfrm>
            <a:off x="251520" y="116632"/>
            <a:ext cx="3857625" cy="57261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49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IB - Le Chambranle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4" y="836712"/>
            <a:ext cx="8887972" cy="49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1490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IC - Le Soleil Levant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2" y="201076"/>
            <a:ext cx="8497090" cy="56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6191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-180528" y="3342884"/>
            <a:ext cx="2876875" cy="5683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IC </a:t>
            </a:r>
          </a:p>
          <a:p>
            <a:r>
              <a:rPr lang="fr-CA" sz="2000" dirty="0" smtClean="0"/>
              <a:t> Le Soleil Levant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t="4572" r="27727"/>
          <a:stretch/>
        </p:blipFill>
        <p:spPr>
          <a:xfrm rot="5400000">
            <a:off x="2466980" y="61413"/>
            <a:ext cx="6552729" cy="66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07542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244995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IC - Le Soleil Levant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2235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2364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J</a:t>
            </a:r>
            <a:r>
              <a:rPr lang="fr-CA" sz="2000" dirty="0" smtClean="0"/>
              <a:t> – Les Jumelles du Vieux-Nord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5" y="149516"/>
            <a:ext cx="8804304" cy="576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1223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J</a:t>
            </a:r>
            <a:r>
              <a:rPr lang="fr-CA" sz="2000" dirty="0" smtClean="0"/>
              <a:t> – Les Jumelles du Vieux-Nord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81159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2710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J</a:t>
            </a:r>
            <a:r>
              <a:rPr lang="fr-CA" sz="2000" dirty="0" smtClean="0"/>
              <a:t> – Les Jumelles du Vieux-Nord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915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98240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J</a:t>
            </a:r>
            <a:r>
              <a:rPr lang="fr-CA" sz="2000" dirty="0" smtClean="0"/>
              <a:t> – Les Jumelles du Vieux-Nord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81159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69773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971600" y="5517232"/>
            <a:ext cx="3322712" cy="710952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Maison AA – Le nid </a:t>
            </a:r>
            <a:endParaRPr lang="fr-CA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3631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966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J</a:t>
            </a:r>
            <a:r>
              <a:rPr lang="fr-CA" sz="2000" dirty="0" smtClean="0"/>
              <a:t> – Les Jumelles du Vieux-Nord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3306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JA – Le Château Laurier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" y="116881"/>
            <a:ext cx="8893496" cy="57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28872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JA – Le Château Laurier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225"/>
            <a:ext cx="8784976" cy="49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3387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JA – Le Château Laurier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721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48988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172987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JB – Le Pavillon Laurier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296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857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172987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JB – Le Pavillon Laurier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908720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43081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>
                <a:solidFill>
                  <a:schemeClr val="bg1"/>
                </a:solidFill>
              </a:rPr>
              <a:t>Maison </a:t>
            </a:r>
            <a:r>
              <a:rPr lang="fr-CA" sz="2000" dirty="0">
                <a:solidFill>
                  <a:schemeClr val="bg1"/>
                </a:solidFill>
              </a:rPr>
              <a:t>K</a:t>
            </a:r>
            <a:r>
              <a:rPr lang="fr-CA" sz="2000" dirty="0" smtClean="0">
                <a:solidFill>
                  <a:schemeClr val="bg1"/>
                </a:solidFill>
              </a:rPr>
              <a:t> – La Wilson</a:t>
            </a:r>
          </a:p>
        </p:txBody>
      </p:sp>
    </p:spTree>
    <p:extLst>
      <p:ext uri="{BB962C8B-B14F-4D97-AF65-F5344CB8AC3E}">
        <p14:creationId xmlns:p14="http://schemas.microsoft.com/office/powerpoint/2010/main" val="226682154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K</a:t>
            </a:r>
            <a:r>
              <a:rPr lang="fr-CA" sz="2000" dirty="0" smtClean="0"/>
              <a:t> – La Wilson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8947830" cy="50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54104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K</a:t>
            </a:r>
            <a:r>
              <a:rPr lang="fr-CA" sz="2000" dirty="0" smtClean="0"/>
              <a:t> – La Wilson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" y="687522"/>
            <a:ext cx="8906368" cy="5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67785"/>
      </p:ext>
    </p:extLst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12" y="0"/>
            <a:ext cx="9132688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51961" y="6093296"/>
            <a:ext cx="4248472" cy="5683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/>
              <a:t>Maison </a:t>
            </a:r>
            <a:r>
              <a:rPr lang="fr-CA" sz="2000" dirty="0"/>
              <a:t>L</a:t>
            </a:r>
            <a:r>
              <a:rPr lang="fr-CA" sz="2000" dirty="0" smtClean="0"/>
              <a:t> – La Closerie des Cèdres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6782"/>
            <a:ext cx="2185416" cy="24688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6307715" cy="41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205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995</Words>
  <Application>Microsoft Office PowerPoint</Application>
  <PresentationFormat>Affichage à l'écran (4:3)</PresentationFormat>
  <Paragraphs>191</Paragraphs>
  <Slides>183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183</vt:i4>
      </vt:variant>
    </vt:vector>
  </HeadingPairs>
  <TitlesOfParts>
    <vt:vector size="184" baseType="lpstr">
      <vt:lpstr>Thème Office</vt:lpstr>
      <vt:lpstr>40 ans !</vt:lpstr>
      <vt:lpstr>Présentation PowerPoint</vt:lpstr>
      <vt:lpstr>Présentation PowerPoint</vt:lpstr>
      <vt:lpstr>En date de son 40e anniversaire…</vt:lpstr>
      <vt:lpstr>Présentation PowerPoint</vt:lpstr>
      <vt:lpstr>Présentation PowerPoint</vt:lpstr>
      <vt:lpstr>Présentation PowerPoint</vt:lpstr>
      <vt:lpstr>Maison AA – Le nid </vt:lpstr>
      <vt:lpstr>Maison AA – Le nid </vt:lpstr>
      <vt:lpstr>Maison AA – Le nid </vt:lpstr>
      <vt:lpstr>Maison AA – Le nid </vt:lpstr>
      <vt:lpstr>Maison B – La Britannique</vt:lpstr>
      <vt:lpstr>Maison B – La Britannique</vt:lpstr>
      <vt:lpstr>Maison B – La Britannique</vt:lpstr>
      <vt:lpstr>Maison C - Du Huard</vt:lpstr>
      <vt:lpstr>Maison C - Du Huard</vt:lpstr>
      <vt:lpstr>Maison C - Du Huard</vt:lpstr>
      <vt:lpstr>Maison C - Du Huard</vt:lpstr>
      <vt:lpstr>Maison DA – De la gorge de Magog    Anciennement Coopérative Du Vieux-Sherbrooke</vt:lpstr>
      <vt:lpstr>Maison DA – De la gorge de Magog Anciennement Coopérative du Vieux-Sherbrooke</vt:lpstr>
      <vt:lpstr>Maison DA – De la gorge de Magog Anciennement  Coopérative du Vieux-Sherbrooke</vt:lpstr>
      <vt:lpstr>Maison DA – De la gorge de Magog Anciennement Coopérative du Vieux-Sherbrooke</vt:lpstr>
      <vt:lpstr>Maison DB     Anciennement Coopérative du Vieux-Sherbrooke </vt:lpstr>
      <vt:lpstr>Maison DB      Anciennement  Coopérative du Vieux-Sherbrooke </vt:lpstr>
      <vt:lpstr>Maison DB      Anciennement  Coopérative du Vieux-Sherbrooke </vt:lpstr>
      <vt:lpstr>Maison DC    Anciennement Coopérative Du Vieux-Sherbrooke</vt:lpstr>
      <vt:lpstr>Maison DC  Anciennement Coopérative Du Vieux-Sherbrooke </vt:lpstr>
      <vt:lpstr>Maison DC  Anciennement Coopérative Du Vieux-Sherbrooke </vt:lpstr>
      <vt:lpstr>Maison DC   Anciennement Coopérative Du Vieux-Sherbrooke </vt:lpstr>
      <vt:lpstr>Maison DC  Anciennement Coopérative Du Vieux-Sherbrooke </vt:lpstr>
      <vt:lpstr>Maison DD - Vieux-Sherbrooke </vt:lpstr>
      <vt:lpstr>Maison DD - Vieux-Sherbrooke </vt:lpstr>
      <vt:lpstr>Maison DD - Vieux-Sherbrooke </vt:lpstr>
      <vt:lpstr>Maison DD - Vieux-Sherbrooke </vt:lpstr>
      <vt:lpstr>Maison DD - Vieux-Sherbrooke </vt:lpstr>
      <vt:lpstr>Maison DD - Vieux-Sherbrooke </vt:lpstr>
      <vt:lpstr>Maison E - La Londonienne</vt:lpstr>
      <vt:lpstr>Maison E - La Londonienne</vt:lpstr>
      <vt:lpstr>Maison E - La Londonienne</vt:lpstr>
      <vt:lpstr>Maison E - La Londonienne</vt:lpstr>
      <vt:lpstr>Maison E - La Londonienne</vt:lpstr>
      <vt:lpstr>Maison EA – Maison en devenir</vt:lpstr>
      <vt:lpstr>Maison F – D’Edgell-Walsh</vt:lpstr>
      <vt:lpstr>Maison F – D’Edgell-Walsh</vt:lpstr>
      <vt:lpstr>Maison F – D’Edgell-Walsh</vt:lpstr>
      <vt:lpstr>Maison F – D’Edgell-Walsh</vt:lpstr>
      <vt:lpstr>Maison F – D’Edgell-Walsh</vt:lpstr>
      <vt:lpstr>Maison F – D’Edgell-Walsh</vt:lpstr>
      <vt:lpstr>Maison FA – Des Cèdres</vt:lpstr>
      <vt:lpstr>Maison FA – Des Cèdres</vt:lpstr>
      <vt:lpstr>Maison FA – Des Cèdres</vt:lpstr>
      <vt:lpstr>Maison GA – Du Tilleul</vt:lpstr>
      <vt:lpstr>Maison GA – Du Tilleul</vt:lpstr>
      <vt:lpstr>Maison GA – Du Tilleul</vt:lpstr>
      <vt:lpstr>Maison H La Centrevilloise</vt:lpstr>
      <vt:lpstr>Maison H - La Centrevilloise</vt:lpstr>
      <vt:lpstr>Maison H - La Centrevilloise</vt:lpstr>
      <vt:lpstr>Maison HA – Des Érables</vt:lpstr>
      <vt:lpstr>Maison HA – Des Érables</vt:lpstr>
      <vt:lpstr>Maison HA – Des Érables</vt:lpstr>
      <vt:lpstr>Maison HB – La Tourelle</vt:lpstr>
      <vt:lpstr>Maison HB – La Tourelle</vt:lpstr>
      <vt:lpstr>Maison HB – La Tourelle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 ans !</dc:title>
  <dc:creator>Sonia Gautier</dc:creator>
  <cp:lastModifiedBy>Sonia Gautier</cp:lastModifiedBy>
  <cp:revision>64</cp:revision>
  <dcterms:created xsi:type="dcterms:W3CDTF">2015-09-07T14:33:04Z</dcterms:created>
  <dcterms:modified xsi:type="dcterms:W3CDTF">2015-11-17T21:03:05Z</dcterms:modified>
</cp:coreProperties>
</file>